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2" r:id="rId3"/>
    <p:sldId id="263" r:id="rId4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3534" y="-29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6737102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14350" y="2531536"/>
            <a:ext cx="5829300" cy="2642988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14350" y="5216766"/>
            <a:ext cx="5829300" cy="17329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824" y="7154334"/>
            <a:ext cx="6860824" cy="2761905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F82D38-4868-4B1E-B56D-B0DAA0F7FF0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BD862F-9ED7-4BC9-B4EC-5999385CB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139699"/>
            <a:ext cx="6172200" cy="6335436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82D38-4868-4B1E-B56D-B0DAA0F7FF0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D862F-9ED7-4BC9-B4EC-5999385CB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33011" y="396703"/>
            <a:ext cx="1333103" cy="807843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4"/>
            <a:ext cx="4743450" cy="807843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82D38-4868-4B1E-B56D-B0DAA0F7FF0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D862F-9ED7-4BC9-B4EC-5999385CB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82D38-4868-4B1E-B56D-B0DAA0F7FF0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D862F-9ED7-4BC9-B4EC-5999385CBB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82" y="1530695"/>
            <a:ext cx="5829300" cy="264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035" y="4234695"/>
            <a:ext cx="3429000" cy="2101505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82D38-4868-4B1E-B56D-B0DAA0F7FF0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D862F-9ED7-4BC9-B4EC-5999385CBB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2727510" y="4341237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2587698" y="4341237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9698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9698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82D38-4868-4B1E-B56D-B0DAA0F7FF0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D862F-9ED7-4BC9-B4EC-5999385CBB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6"/>
            <a:ext cx="6172200" cy="1651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7814733"/>
            <a:ext cx="3030141" cy="1100667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71" y="7814733"/>
            <a:ext cx="3031331" cy="1100667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2086203"/>
            <a:ext cx="3030141" cy="5693658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086203"/>
            <a:ext cx="3031331" cy="5693658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82D38-4868-4B1E-B56D-B0DAA0F7FF0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D862F-9ED7-4BC9-B4EC-5999385CB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82D38-4868-4B1E-B56D-B0DAA0F7FF0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D862F-9ED7-4BC9-B4EC-5999385CBB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F82D38-4868-4B1E-B56D-B0DAA0F7FF0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D862F-9ED7-4BC9-B4EC-5999385CB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044267"/>
            <a:ext cx="5611332" cy="6604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314700" y="7735147"/>
            <a:ext cx="2980944" cy="1320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85800" y="396240"/>
            <a:ext cx="5609844" cy="66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45274" y="9255919"/>
            <a:ext cx="1440180" cy="528320"/>
          </a:xfrm>
        </p:spPr>
        <p:txBody>
          <a:bodyPr/>
          <a:lstStyle>
            <a:extLst/>
          </a:lstStyle>
          <a:p>
            <a:fld id="{4AF82D38-4868-4B1E-B56D-B0DAA0F7FF0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D862F-9ED7-4BC9-B4EC-5999385CB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5924" y="7862693"/>
            <a:ext cx="5372100" cy="936335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1450" y="274399"/>
            <a:ext cx="6515100" cy="6339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F82D38-4868-4B1E-B56D-B0DAA0F7FF0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5055" y="9255921"/>
            <a:ext cx="1763011" cy="5274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BD862F-9ED7-4BC9-B4EC-5999385CBB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7027400"/>
            <a:ext cx="6056574" cy="812748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74455" y="8587131"/>
            <a:ext cx="3705468" cy="133044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364288" y="8578571"/>
            <a:ext cx="2767838" cy="134831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4532" y="8365144"/>
            <a:ext cx="2551736" cy="1561253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6928" y="8360067"/>
            <a:ext cx="2554132" cy="1566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6498084" y="7205524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6358272" y="7205524"/>
            <a:ext cx="137160" cy="3302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374455" y="8587131"/>
            <a:ext cx="3705468" cy="133044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364288" y="8578571"/>
            <a:ext cx="2767838" cy="134831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4532" y="8365144"/>
            <a:ext cx="2551736" cy="1561253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6928" y="8360067"/>
            <a:ext cx="2554132" cy="1566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139698"/>
            <a:ext cx="6172200" cy="653750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045274" y="9255919"/>
            <a:ext cx="1440180" cy="528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AF82D38-4868-4B1E-B56D-B0DAA0F7FF02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285055" y="9255921"/>
            <a:ext cx="1763011" cy="52740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485454" y="9255921"/>
            <a:ext cx="274320" cy="52740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BD862F-9ED7-4BC9-B4EC-5999385CBB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0" y="7086600"/>
          <a:ext cx="6858000" cy="23876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{9D7B26C5-4107-4FEC-AEDC-1716B250A1EF}</a:tableStyleId>
              </a:tblPr>
              <a:tblGrid>
                <a:gridCol w="1919882"/>
                <a:gridCol w="1431183"/>
                <a:gridCol w="2104163"/>
                <a:gridCol w="1402772"/>
              </a:tblGrid>
              <a:tr h="533400">
                <a:tc gridSpan="2">
                  <a:txBody>
                    <a:bodyPr/>
                    <a:lstStyle/>
                    <a:p>
                      <a:pPr algn="l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     General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 Information</a:t>
                      </a:r>
                      <a:endParaRPr lang="en-US" sz="1800" b="1" baseline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Bedrooms</a:t>
                      </a:r>
                      <a:endParaRPr lang="en-US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3</a:t>
                      </a:r>
                      <a:endParaRPr lang="en-US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Baths</a:t>
                      </a:r>
                      <a:endParaRPr lang="en-US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latin typeface="+mn-lt"/>
                          <a:cs typeface="+mn-cs"/>
                        </a:rPr>
                        <a:t>2</a:t>
                      </a:r>
                      <a:endParaRPr lang="en-US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Cov.area</a:t>
                      </a:r>
                      <a:endParaRPr lang="en-US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110m2</a:t>
                      </a:r>
                      <a:endParaRPr lang="en-US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Plot</a:t>
                      </a:r>
                      <a:endParaRPr lang="en-US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latin typeface="+mn-lt"/>
                          <a:cs typeface="+mn-cs"/>
                        </a:rPr>
                        <a:t>350m2</a:t>
                      </a:r>
                      <a:endParaRPr lang="en-US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Parking</a:t>
                      </a:r>
                      <a:endParaRPr lang="en-US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2</a:t>
                      </a:r>
                      <a:r>
                        <a:rPr lang="en-US" sz="1700" b="1" baseline="0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 </a:t>
                      </a:r>
                      <a:endParaRPr lang="en-US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Heating</a:t>
                      </a:r>
                      <a:endParaRPr lang="en-US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latin typeface="+mn-lt"/>
                          <a:cs typeface="+mn-cs"/>
                        </a:rPr>
                        <a:t>provision</a:t>
                      </a:r>
                      <a:endParaRPr lang="en-US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Pool</a:t>
                      </a:r>
                      <a:endParaRPr lang="en-US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No</a:t>
                      </a:r>
                      <a:endParaRPr lang="en-US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Cooling</a:t>
                      </a:r>
                      <a:endParaRPr lang="en-US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latin typeface="+mn-lt"/>
                          <a:cs typeface="+mn-cs"/>
                        </a:rPr>
                        <a:t>provision</a:t>
                      </a:r>
                      <a:endParaRPr lang="en-US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/>
                        <a:t>Delivery</a:t>
                      </a:r>
                      <a:endParaRPr lang="en-US" sz="17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Delivered</a:t>
                      </a:r>
                      <a:endParaRPr lang="en-US" sz="17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/>
                        <a:t>Distance</a:t>
                      </a:r>
                      <a:r>
                        <a:rPr lang="en-US" sz="1700" b="1" baseline="0" dirty="0" smtClean="0"/>
                        <a:t> to sea</a:t>
                      </a:r>
                      <a:endParaRPr lang="en-US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3km</a:t>
                      </a:r>
                      <a:endParaRPr lang="en-US" sz="17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" name="Picture 8" descr="HOUSE-1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227" y="1905000"/>
            <a:ext cx="5973545" cy="44801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0" y="304800"/>
            <a:ext cx="6858000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Moni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Limassol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047751"/>
            <a:ext cx="6858000" cy="461665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sale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Detached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house                    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 (6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50" y="838200"/>
            <a:ext cx="5143500" cy="3857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 descr="1 (1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50" y="5334000"/>
            <a:ext cx="5143500" cy="3857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O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-1524000" y="-4419600"/>
            <a:ext cx="10936783" cy="154686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000000"/>
      </a:accent1>
      <a:accent2>
        <a:srgbClr val="595959"/>
      </a:accent2>
      <a:accent3>
        <a:srgbClr val="3F3F3F"/>
      </a:accent3>
      <a:accent4>
        <a:srgbClr val="0C0C0C"/>
      </a:accent4>
      <a:accent5>
        <a:srgbClr val="7F7F7F"/>
      </a:accent5>
      <a:accent6>
        <a:srgbClr val="FF0000"/>
      </a:accent6>
      <a:hlink>
        <a:srgbClr val="C2C1C5"/>
      </a:hlink>
      <a:folHlink>
        <a:srgbClr val="59595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254</TotalTime>
  <Words>32</Words>
  <Application>Microsoft Office PowerPoint</Application>
  <PresentationFormat>A4 Paper (210x297 mm)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CPS</dc:creator>
  <cp:lastModifiedBy>demo</cp:lastModifiedBy>
  <cp:revision>35</cp:revision>
  <dcterms:created xsi:type="dcterms:W3CDTF">2016-11-24T11:16:44Z</dcterms:created>
  <dcterms:modified xsi:type="dcterms:W3CDTF">2017-10-18T11:34:50Z</dcterms:modified>
</cp:coreProperties>
</file>