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63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534" y="-29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531536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5216766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7154334"/>
            <a:ext cx="6860824" cy="2761905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9699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1" y="396703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4234695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969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9698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1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862693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5" y="9255921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7027400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8587131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8365144"/>
            <a:ext cx="2551736" cy="156125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8587131"/>
            <a:ext cx="3705468" cy="133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8578571"/>
            <a:ext cx="2767838" cy="13483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8365144"/>
            <a:ext cx="2551736" cy="156125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9698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F82D38-4868-4B1E-B56D-B0DAA0F7FF0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5" y="9255921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9255921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BD862F-9ED7-4BC9-B4EC-5999385CB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0" y="7086600"/>
          <a:ext cx="6858000" cy="23876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{9D7B26C5-4107-4FEC-AEDC-1716B250A1EF}</a:tableStyleId>
              </a:tblPr>
              <a:tblGrid>
                <a:gridCol w="1919882"/>
                <a:gridCol w="1431183"/>
                <a:gridCol w="2104163"/>
                <a:gridCol w="1402772"/>
              </a:tblGrid>
              <a:tr h="53340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    General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Information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Bedrooms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Baths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  <a:cs typeface="+mn-cs"/>
                        </a:rPr>
                        <a:t>2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Cov.area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110m2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Plot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  <a:cs typeface="+mn-cs"/>
                        </a:rPr>
                        <a:t>350m2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Parking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r>
                        <a:rPr lang="en-US" sz="1700" b="1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Heating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  <a:cs typeface="+mn-cs"/>
                        </a:rPr>
                        <a:t>provision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Pool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No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Cooling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+mn-lt"/>
                          <a:cs typeface="+mn-cs"/>
                        </a:rPr>
                        <a:t>provision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Delivery</a:t>
                      </a:r>
                      <a:endParaRPr lang="en-US" sz="17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Delivered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Distance</a:t>
                      </a:r>
                      <a:r>
                        <a:rPr lang="en-US" sz="1700" b="1" baseline="0" dirty="0" smtClean="0"/>
                        <a:t> to sea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3km</a:t>
                      </a:r>
                      <a:endParaRPr lang="en-US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" name="Picture 8" descr="HOUSE-1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227" y="1905000"/>
            <a:ext cx="5973545" cy="4480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0" y="304800"/>
            <a:ext cx="68580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Moni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Limassol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47751"/>
            <a:ext cx="68580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sale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Detached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house                  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 (6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0" y="838200"/>
            <a:ext cx="5143500" cy="3857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1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50" y="5334000"/>
            <a:ext cx="5143500" cy="3857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-1524000" y="-4419600"/>
            <a:ext cx="10936783" cy="15468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000000"/>
      </a:accent1>
      <a:accent2>
        <a:srgbClr val="595959"/>
      </a:accent2>
      <a:accent3>
        <a:srgbClr val="3F3F3F"/>
      </a:accent3>
      <a:accent4>
        <a:srgbClr val="0C0C0C"/>
      </a:accent4>
      <a:accent5>
        <a:srgbClr val="7F7F7F"/>
      </a:accent5>
      <a:accent6>
        <a:srgbClr val="FF0000"/>
      </a:accent6>
      <a:hlink>
        <a:srgbClr val="C2C1C5"/>
      </a:hlink>
      <a:folHlink>
        <a:srgbClr val="59595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32</Words>
  <Application>Microsoft Office PowerPoint</Application>
  <PresentationFormat>A4 Paper (210x297 mm)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CPS</dc:creator>
  <cp:lastModifiedBy>demo</cp:lastModifiedBy>
  <cp:revision>35</cp:revision>
  <dcterms:created xsi:type="dcterms:W3CDTF">2016-11-24T11:16:44Z</dcterms:created>
  <dcterms:modified xsi:type="dcterms:W3CDTF">2017-10-18T11:34:50Z</dcterms:modified>
</cp:coreProperties>
</file>