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1" r:id="rId4"/>
    <p:sldId id="259" r:id="rId5"/>
    <p:sldId id="257" r:id="rId6"/>
  </p:sldIdLst>
  <p:sldSz cx="6858000" cy="9906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3498" y="-29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6737102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4350" y="2531536"/>
            <a:ext cx="5829300" cy="26429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14350" y="5216766"/>
            <a:ext cx="5829300" cy="17329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824" y="7154334"/>
            <a:ext cx="6860824" cy="2761905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9699"/>
            <a:ext cx="6172200" cy="633543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3011" y="396703"/>
            <a:ext cx="1333103" cy="807843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743450" cy="80784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1530695"/>
            <a:ext cx="5829300" cy="264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035" y="4234695"/>
            <a:ext cx="3429000" cy="2101505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2727510" y="4341237"/>
            <a:ext cx="137160" cy="330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587698" y="4341237"/>
            <a:ext cx="137160" cy="330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9698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9698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6172200" cy="1651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814733"/>
            <a:ext cx="3030141" cy="110066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1" y="7814733"/>
            <a:ext cx="3031331" cy="110066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2086203"/>
            <a:ext cx="3030141" cy="569365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086203"/>
            <a:ext cx="3031331" cy="569365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4267"/>
            <a:ext cx="5611332" cy="6604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14700" y="7735147"/>
            <a:ext cx="2980944" cy="1320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396240"/>
            <a:ext cx="5609844" cy="66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5274" y="9255919"/>
            <a:ext cx="1440180" cy="528320"/>
          </a:xfrm>
        </p:spPr>
        <p:txBody>
          <a:bodyPr/>
          <a:lstStyle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924" y="7862693"/>
            <a:ext cx="5372100" cy="936335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" y="274399"/>
            <a:ext cx="6515100" cy="6339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5055" y="9255921"/>
            <a:ext cx="1763011" cy="527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7027400"/>
            <a:ext cx="6056574" cy="812748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74455" y="8587131"/>
            <a:ext cx="3705468" cy="1330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64288" y="8578571"/>
            <a:ext cx="2767838" cy="13483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4532" y="8365144"/>
            <a:ext cx="2551736" cy="1561253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928" y="8360067"/>
            <a:ext cx="2554132" cy="1566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498084" y="7205524"/>
            <a:ext cx="137160" cy="330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6358272" y="7205524"/>
            <a:ext cx="137160" cy="330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374455" y="8587131"/>
            <a:ext cx="3705468" cy="1330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4288" y="8578571"/>
            <a:ext cx="2767838" cy="13483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532" y="8365144"/>
            <a:ext cx="2551736" cy="1561253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928" y="8360067"/>
            <a:ext cx="2554132" cy="1566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139698"/>
            <a:ext cx="6172200" cy="653750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5274" y="9255919"/>
            <a:ext cx="1440180" cy="528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F82D38-4868-4B1E-B56D-B0DAA0F7FF02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85055" y="9255921"/>
            <a:ext cx="1763011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485454" y="9255921"/>
            <a:ext cx="27432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BD862F-9ED7-4BC9-B4EC-5999385CB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0" y="7086600"/>
          <a:ext cx="6858000" cy="2387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{9D7B26C5-4107-4FEC-AEDC-1716B250A1EF}</a:tableStyleId>
              </a:tblPr>
              <a:tblGrid>
                <a:gridCol w="1919882"/>
                <a:gridCol w="1431183"/>
                <a:gridCol w="2104163"/>
                <a:gridCol w="1402772"/>
              </a:tblGrid>
              <a:tr h="533400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    General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Information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Bedrooms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Bathrooms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Covered</a:t>
                      </a:r>
                      <a:r>
                        <a:rPr lang="en-US" sz="1700" b="1" baseline="0" dirty="0" smtClean="0"/>
                        <a:t> </a:t>
                      </a:r>
                      <a:r>
                        <a:rPr lang="en-US" sz="1700" b="1" dirty="0" smtClean="0"/>
                        <a:t>area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147.5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Plot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210sqm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Covered Parking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Heating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provision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Pool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no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Cooling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provision</a:t>
                      </a:r>
                      <a:endParaRPr lang="en-US" sz="17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Delivery</a:t>
                      </a:r>
                      <a:endParaRPr lang="en-US" sz="17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Distance</a:t>
                      </a:r>
                      <a:r>
                        <a:rPr lang="en-US" sz="1700" b="1" baseline="0" dirty="0" smtClean="0"/>
                        <a:t> to city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7km</a:t>
                      </a:r>
                      <a:endParaRPr lang="en-US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04800"/>
            <a:ext cx="68580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Detached  House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Fasoula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47751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sale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Houses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Fasoula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Village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€265.000+vat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SALES\GARPOZIS\INFORMATION\Essex Residence\essex resiz\essex (3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2095323"/>
            <a:ext cx="6400800" cy="4294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85925"/>
            <a:ext cx="6858000" cy="49627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600200" y="4876800"/>
            <a:ext cx="457200" cy="7620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-243 fasoula draft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6172200" cy="3912946"/>
          </a:xfrm>
        </p:spPr>
      </p:pic>
      <p:pic>
        <p:nvPicPr>
          <p:cNvPr id="5" name="Content Placeholder 3" descr="18-243 fasoula draft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05400"/>
            <a:ext cx="61722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chure 2 NEW_Page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1524001" y="1524002"/>
            <a:ext cx="9906001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1524002" y="1524002"/>
            <a:ext cx="9906001" cy="68580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000000"/>
      </a:accent1>
      <a:accent2>
        <a:srgbClr val="595959"/>
      </a:accent2>
      <a:accent3>
        <a:srgbClr val="3F3F3F"/>
      </a:accent3>
      <a:accent4>
        <a:srgbClr val="0C0C0C"/>
      </a:accent4>
      <a:accent5>
        <a:srgbClr val="7F7F7F"/>
      </a:accent5>
      <a:accent6>
        <a:srgbClr val="FF0000"/>
      </a:accent6>
      <a:hlink>
        <a:srgbClr val="C2C1C5"/>
      </a:hlink>
      <a:folHlink>
        <a:srgbClr val="59595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</TotalTime>
  <Words>39</Words>
  <Application>Microsoft Office PowerPoint</Application>
  <PresentationFormat>A4 Paper (210x297 mm)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Slide 1</vt:lpstr>
      <vt:lpstr>Location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CPS</dc:creator>
  <cp:lastModifiedBy>demo</cp:lastModifiedBy>
  <cp:revision>28</cp:revision>
  <dcterms:created xsi:type="dcterms:W3CDTF">2016-11-24T11:16:44Z</dcterms:created>
  <dcterms:modified xsi:type="dcterms:W3CDTF">2018-11-14T14:00:47Z</dcterms:modified>
</cp:coreProperties>
</file>